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87" r:id="rId4"/>
    <p:sldId id="275" r:id="rId5"/>
    <p:sldId id="276" r:id="rId6"/>
    <p:sldId id="277" r:id="rId7"/>
    <p:sldId id="271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856984" cy="14700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УЧЕРЕЖДЕНИЕ АННИНСКИЙ ДЕТСКИЙ САД ОБЩЕРАЗВИВАЮЩЕГО ВИДА «РОСТОК»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856984" cy="5328592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МИРЕ ПРОФЕССИЙ»</a:t>
            </a:r>
          </a:p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Стадниченко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Ю.Е.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2022</a:t>
            </a:r>
          </a:p>
        </p:txBody>
      </p:sp>
    </p:spTree>
    <p:extLst>
      <p:ext uri="{BB962C8B-B14F-4D97-AF65-F5344CB8AC3E}">
        <p14:creationId xmlns:p14="http://schemas.microsoft.com/office/powerpoint/2010/main" xmlns="" val="142531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(шофер)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Должность, специальность, профессия, человек, управляющий транспортным средством. Кроме того, водителем называют человека, который учит вождению, находясь непосредственно в транспортном средстве.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000" y="609600"/>
            <a:ext cx="3600450" cy="4800600"/>
          </a:xfrm>
        </p:spPr>
      </p:pic>
    </p:spTree>
    <p:extLst>
      <p:ext uri="{BB962C8B-B14F-4D97-AF65-F5344CB8AC3E}">
        <p14:creationId xmlns:p14="http://schemas.microsoft.com/office/powerpoint/2010/main" xmlns="" val="270182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Пожарный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подразделения профессиональной пожарной охраны, штатная единица расчета пожарного автомобиля. В промежутках между выездами для тушения пожаров может выполнять функции дневального, постового или дозорного.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000" y="609600"/>
            <a:ext cx="3600450" cy="4800600"/>
          </a:xfrm>
        </p:spPr>
      </p:pic>
    </p:spTree>
    <p:extLst>
      <p:ext uri="{BB962C8B-B14F-4D97-AF65-F5344CB8AC3E}">
        <p14:creationId xmlns:p14="http://schemas.microsoft.com/office/powerpoint/2010/main" xmlns="" val="330687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с высшим медицинским образованием, использующий свои навыки, знания и опыт в профилактике и лечении заболеваний, поддержании нормальной жизнедеятельности организма человека.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000" y="609600"/>
            <a:ext cx="3600450" cy="4800600"/>
          </a:xfrm>
        </p:spPr>
      </p:pic>
    </p:spTree>
    <p:extLst>
      <p:ext uri="{BB962C8B-B14F-4D97-AF65-F5344CB8AC3E}">
        <p14:creationId xmlns:p14="http://schemas.microsoft.com/office/powerpoint/2010/main" xmlns="" val="410841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профессией- специальностью которого является приготовление пищи; а так же должность на предприятиях питания, например, старший повар, повар- кондитер и так далее. Повар готовит разные блюда по рецептам и умеет оформлять приготовление.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000" y="609600"/>
            <a:ext cx="3600450" cy="4800600"/>
          </a:xfrm>
        </p:spPr>
      </p:pic>
    </p:spTree>
    <p:extLst>
      <p:ext uri="{BB962C8B-B14F-4D97-AF65-F5344CB8AC3E}">
        <p14:creationId xmlns:p14="http://schemas.microsoft.com/office/powerpoint/2010/main" xmlns="" val="378791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который создает произведения изобразительного искусства красками, карандашом и т.п., пишет картины, иллюстрирует и оформляет книги и т.п.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000" y="609600"/>
            <a:ext cx="3600450" cy="4800600"/>
          </a:xfrm>
        </p:spPr>
      </p:pic>
    </p:spTree>
    <p:extLst>
      <p:ext uri="{BB962C8B-B14F-4D97-AF65-F5344CB8AC3E}">
        <p14:creationId xmlns:p14="http://schemas.microsoft.com/office/powerpoint/2010/main" xmlns="" val="254859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Музыкант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в области музыки или тот, кто занимается игрой на музыкальном инструменте; занимающийся музыкой профессионально или как знаток и любитель. Также, употребляется применительно к профессиям композитора, дирижера, певца.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000" y="609600"/>
            <a:ext cx="3600450" cy="4800600"/>
          </a:xfrm>
        </p:spPr>
      </p:pic>
    </p:spTree>
    <p:extLst>
      <p:ext uri="{BB962C8B-B14F-4D97-AF65-F5344CB8AC3E}">
        <p14:creationId xmlns:p14="http://schemas.microsoft.com/office/powerpoint/2010/main" xmlns="" val="57097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79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расширение и обогащение знаний детей о профессиях, орудиях труда, трудовых действиях.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определять профессии, выделять инструменты, орудия труда для определенной профессии.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Развивать речь, мышление, внимание.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Активизировать словарь детей пословицами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поговорками.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Воспитывать интерес к разным профессиям, к их значимости в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548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93" y="27719"/>
            <a:ext cx="9119333" cy="683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440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в области создания стиля человека с помощью прически. В работу парикмахера входит: стрижка, бритье, завивка, окраска волос, создание причесок и укладок.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7350" y="746760"/>
            <a:ext cx="3395749" cy="4526280"/>
          </a:xfrm>
        </p:spPr>
      </p:pic>
    </p:spTree>
    <p:extLst>
      <p:ext uri="{BB962C8B-B14F-4D97-AF65-F5344CB8AC3E}">
        <p14:creationId xmlns:p14="http://schemas.microsoft.com/office/powerpoint/2010/main" xmlns="" val="57999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вея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Специалист, в обязанности которого входит создания разного рода швейных изделий (одежда, обувь, изделия из кожи, чехлы, головные уборы и другие аксессуары) с использование специализированного оборудования.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000" y="609600"/>
            <a:ext cx="3600450" cy="4800600"/>
          </a:xfrm>
        </p:spPr>
      </p:pic>
    </p:spTree>
    <p:extLst>
      <p:ext uri="{BB962C8B-B14F-4D97-AF65-F5344CB8AC3E}">
        <p14:creationId xmlns:p14="http://schemas.microsoft.com/office/powerpoint/2010/main" xmlns="" val="268832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Моряк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морского транспорта. Ранее применялись слова: мореход, мореплаватель. Также моряками называют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военнослужающих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военно- морского флота.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000" y="609600"/>
            <a:ext cx="3600450" cy="4800600"/>
          </a:xfrm>
        </p:spPr>
      </p:pic>
    </p:spTree>
    <p:extLst>
      <p:ext uri="{BB962C8B-B14F-4D97-AF65-F5344CB8AC3E}">
        <p14:creationId xmlns:p14="http://schemas.microsoft.com/office/powerpoint/2010/main" xmlns="" val="172859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магазина, торгового предприятия, отпускающий товар покупателям. Деятельность продавца- работа в коммерческой сфере и сфере обслуживания.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000" y="609600"/>
            <a:ext cx="3600450" cy="4800600"/>
          </a:xfrm>
        </p:spPr>
      </p:pic>
    </p:spTree>
    <p:extLst>
      <p:ext uri="{BB962C8B-B14F-4D97-AF65-F5344CB8AC3E}">
        <p14:creationId xmlns:p14="http://schemas.microsoft.com/office/powerpoint/2010/main" xmlns="" val="315779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Полицейский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Служащий, который уполномочен следить за соблюдением общественного порядка, а также охранять жизнь, здоровье и имущество как граждан страны, так и иностранцев, находящих на ее территории.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000" y="609600"/>
            <a:ext cx="3600450" cy="4800600"/>
          </a:xfrm>
        </p:spPr>
      </p:pic>
    </p:spTree>
    <p:extLst>
      <p:ext uri="{BB962C8B-B14F-4D97-AF65-F5344CB8AC3E}">
        <p14:creationId xmlns:p14="http://schemas.microsoft.com/office/powerpoint/2010/main" xmlns="" val="3812079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Плотник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Рабочий, занимающийся грубой обработкой лесного материала, постройкой деревянных зданий, выделкой деревянных частей сооружений или простой деревянной мебели.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000" y="609600"/>
            <a:ext cx="3600450" cy="4800600"/>
          </a:xfrm>
        </p:spPr>
      </p:pic>
    </p:spTree>
    <p:extLst>
      <p:ext uri="{BB962C8B-B14F-4D97-AF65-F5344CB8AC3E}">
        <p14:creationId xmlns:p14="http://schemas.microsoft.com/office/powerpoint/2010/main" xmlns="" val="271725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</TotalTime>
  <Words>421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МУНИЦИПАЛЬНОЕ БЮДЖЕТНОЕ ДОШКОЛЬНОЕ ОБРАЗОВАТЕЛЬНОЕ УЧЕРЕЖДЕНИЕ АННИНСКИЙ ДЕТСКИЙ САД ОБЩЕРАЗВИВАЮЩЕГО ВИДА «РОСТОК»</vt:lpstr>
      <vt:lpstr>Цель: расширение и обогащение знаний детей о профессиях, орудиях труда, трудовых действиях. </vt:lpstr>
      <vt:lpstr>Слайд 3</vt:lpstr>
      <vt:lpstr>Парикмахер</vt:lpstr>
      <vt:lpstr>Швея</vt:lpstr>
      <vt:lpstr>Моряк</vt:lpstr>
      <vt:lpstr>Продавец</vt:lpstr>
      <vt:lpstr>Полицейский</vt:lpstr>
      <vt:lpstr>Плотник</vt:lpstr>
      <vt:lpstr>Водитель (шофер)</vt:lpstr>
      <vt:lpstr>Пожарный</vt:lpstr>
      <vt:lpstr>Врач</vt:lpstr>
      <vt:lpstr>Повар</vt:lpstr>
      <vt:lpstr>Художник</vt:lpstr>
      <vt:lpstr>Музыкант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Katenok</dc:creator>
  <cp:lastModifiedBy>Пользователь Windows</cp:lastModifiedBy>
  <cp:revision>18</cp:revision>
  <dcterms:created xsi:type="dcterms:W3CDTF">2022-03-22T10:35:18Z</dcterms:created>
  <dcterms:modified xsi:type="dcterms:W3CDTF">2023-04-02T07:24:23Z</dcterms:modified>
</cp:coreProperties>
</file>